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36178"/>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636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03625" y="3973150"/>
            <a:ext cx="326357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KOLLI LAKSHMI GAYATHRI</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7211211040</a:t>
            </a:r>
            <a:r>
              <a:rPr lang="en-US" sz="1100" dirty="0">
                <a:solidFill>
                  <a:schemeClr val="tx1"/>
                </a:solidFill>
              </a:rPr>
              <a:t>21</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319</TotalTime>
  <Words>1060</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THURAKA SREE RAM</cp:lastModifiedBy>
  <cp:revision>19</cp:revision>
  <dcterms:modified xsi:type="dcterms:W3CDTF">2024-04-08T14:31:55Z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